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9" r:id="rId4"/>
    <p:sldId id="312" r:id="rId5"/>
    <p:sldId id="311" r:id="rId6"/>
    <p:sldId id="313" r:id="rId7"/>
    <p:sldId id="314" r:id="rId8"/>
    <p:sldId id="315" r:id="rId9"/>
    <p:sldId id="316" r:id="rId10"/>
    <p:sldId id="310" r:id="rId11"/>
    <p:sldId id="271" r:id="rId12"/>
    <p:sldId id="272" r:id="rId13"/>
    <p:sldId id="273" r:id="rId14"/>
    <p:sldId id="274" r:id="rId15"/>
    <p:sldId id="275" r:id="rId16"/>
    <p:sldId id="276" r:id="rId17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19"/>
    </p:embeddedFont>
    <p:embeddedFont>
      <p:font typeface="Corbel" panose="020B0503020204020204" pitchFamily="34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9D4"/>
    <a:srgbClr val="D4E5F7"/>
    <a:srgbClr val="BAE18F"/>
    <a:srgbClr val="FFFFFF"/>
    <a:srgbClr val="ACCBF9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87624" autoAdjust="0"/>
  </p:normalViewPr>
  <p:slideViewPr>
    <p:cSldViewPr>
      <p:cViewPr>
        <p:scale>
          <a:sx n="75" d="100"/>
          <a:sy n="75" d="100"/>
        </p:scale>
        <p:origin x="43" y="-192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image8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6481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13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270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2019-11-12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8" name="Picture 4" descr="실루엣, 고립된, 남자, 사람들, 서있는, 무기, 사업, 궁금, 이야기, 방향, 정보, 운동">
            <a:extLst>
              <a:ext uri="{FF2B5EF4-FFF2-40B4-BE49-F238E27FC236}">
                <a16:creationId xmlns:a16="http://schemas.microsoft.com/office/drawing/2014/main" id="{530ED1F4-16CB-4B88-A144-523693332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42" y="3935035"/>
            <a:ext cx="838913" cy="167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타원형 설명선 11">
            <a:extLst>
              <a:ext uri="{FF2B5EF4-FFF2-40B4-BE49-F238E27FC236}">
                <a16:creationId xmlns:a16="http://schemas.microsoft.com/office/drawing/2014/main" id="{D42C3380-686E-46E9-B582-7BC9F942C7E0}"/>
              </a:ext>
            </a:extLst>
          </p:cNvPr>
          <p:cNvSpPr/>
          <p:nvPr/>
        </p:nvSpPr>
        <p:spPr>
          <a:xfrm>
            <a:off x="254227" y="2961161"/>
            <a:ext cx="1332149" cy="544486"/>
          </a:xfrm>
          <a:prstGeom prst="wedgeEllipseCallout">
            <a:avLst>
              <a:gd name="adj1" fmla="val 11900"/>
              <a:gd name="adj2" fmla="val 91266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1BE683-4FB5-46CB-A2FD-F576039B57BB}"/>
              </a:ext>
            </a:extLst>
          </p:cNvPr>
          <p:cNvSpPr txBox="1"/>
          <p:nvPr/>
        </p:nvSpPr>
        <p:spPr>
          <a:xfrm>
            <a:off x="240223" y="5543254"/>
            <a:ext cx="1810035" cy="91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명령어</a:t>
            </a:r>
            <a:endParaRPr lang="en-US" altLang="ko-KR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올려줘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670611-7B7E-4E8A-9EC3-AEC887C126D9}"/>
              </a:ext>
            </a:extLst>
          </p:cNvPr>
          <p:cNvSpPr txBox="1"/>
          <p:nvPr/>
        </p:nvSpPr>
        <p:spPr>
          <a:xfrm>
            <a:off x="1868971" y="2969643"/>
            <a:ext cx="1361737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0120FAE-155B-4E10-8FC7-A595BF71F0C4}"/>
              </a:ext>
            </a:extLst>
          </p:cNvPr>
          <p:cNvSpPr/>
          <p:nvPr/>
        </p:nvSpPr>
        <p:spPr>
          <a:xfrm>
            <a:off x="1629194" y="1579865"/>
            <a:ext cx="1835696" cy="1381296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음성인식 구글에 대한 이미지 검색결과">
            <a:extLst>
              <a:ext uri="{FF2B5EF4-FFF2-40B4-BE49-F238E27FC236}">
                <a16:creationId xmlns:a16="http://schemas.microsoft.com/office/drawing/2014/main" id="{F6749DB7-FFA9-4BC7-89D8-1C1D8E248F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88" b="74615" l="35550" r="644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38" t="19234" r="31939" b="19232"/>
          <a:stretch/>
        </p:blipFill>
        <p:spPr bwMode="auto">
          <a:xfrm>
            <a:off x="2322326" y="2456467"/>
            <a:ext cx="484613" cy="48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732A4E5-17CD-4935-821F-87C6E370B1A3}"/>
              </a:ext>
            </a:extLst>
          </p:cNvPr>
          <p:cNvSpPr txBox="1"/>
          <p:nvPr/>
        </p:nvSpPr>
        <p:spPr>
          <a:xfrm>
            <a:off x="1898559" y="1797121"/>
            <a:ext cx="1332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…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E958725-AB3A-481F-94F0-615CE4FB67A5}"/>
              </a:ext>
            </a:extLst>
          </p:cNvPr>
          <p:cNvSpPr/>
          <p:nvPr/>
        </p:nvSpPr>
        <p:spPr>
          <a:xfrm>
            <a:off x="3377782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블루투스에 대한 이미지 검색결과">
            <a:extLst>
              <a:ext uri="{FF2B5EF4-FFF2-40B4-BE49-F238E27FC236}">
                <a16:creationId xmlns:a16="http://schemas.microsoft.com/office/drawing/2014/main" id="{D1CE811E-A22B-485D-AFDF-21732E51C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322" y="1704863"/>
            <a:ext cx="1131299" cy="113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C60CC76-14DC-4F07-B427-6D1050FEAAC4}"/>
              </a:ext>
            </a:extLst>
          </p:cNvPr>
          <p:cNvSpPr txBox="1"/>
          <p:nvPr/>
        </p:nvSpPr>
        <p:spPr>
          <a:xfrm>
            <a:off x="4047811" y="2961161"/>
            <a:ext cx="1444322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34" name="Picture 10" descr="아두이노에 대한 이미지 검색결과">
            <a:extLst>
              <a:ext uri="{FF2B5EF4-FFF2-40B4-BE49-F238E27FC236}">
                <a16:creationId xmlns:a16="http://schemas.microsoft.com/office/drawing/2014/main" id="{B82DB38E-9DDB-4599-88A1-FDC0CFDF2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053" y="1704864"/>
            <a:ext cx="1588293" cy="105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ACFB07DB-E41B-4051-B6E0-F42959CDFC0E}"/>
              </a:ext>
            </a:extLst>
          </p:cNvPr>
          <p:cNvSpPr/>
          <p:nvPr/>
        </p:nvSpPr>
        <p:spPr>
          <a:xfrm>
            <a:off x="5480165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2B82844-6646-464A-A85F-6735CAC6DCCD}"/>
              </a:ext>
            </a:extLst>
          </p:cNvPr>
          <p:cNvSpPr txBox="1"/>
          <p:nvPr/>
        </p:nvSpPr>
        <p:spPr>
          <a:xfrm>
            <a:off x="6182657" y="2795503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텍스트를 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EDC18F23-5122-43F1-9B50-C3AB72AAF560}"/>
              </a:ext>
            </a:extLst>
          </p:cNvPr>
          <p:cNvSpPr/>
          <p:nvPr/>
        </p:nvSpPr>
        <p:spPr>
          <a:xfrm rot="5400000">
            <a:off x="6554915" y="3916649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CE0D43-A985-4AA6-96F5-146035661659}"/>
              </a:ext>
            </a:extLst>
          </p:cNvPr>
          <p:cNvSpPr txBox="1"/>
          <p:nvPr/>
        </p:nvSpPr>
        <p:spPr>
          <a:xfrm>
            <a:off x="6182657" y="4394064"/>
            <a:ext cx="1332149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대칭값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AB8D790C-D1BD-4D34-B1D1-3B0D0D74BF40}"/>
              </a:ext>
            </a:extLst>
          </p:cNvPr>
          <p:cNvSpPr/>
          <p:nvPr/>
        </p:nvSpPr>
        <p:spPr>
          <a:xfrm rot="5400000">
            <a:off x="6554915" y="503316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7A3B9F-12C9-407F-9142-7A77B014AD46}"/>
              </a:ext>
            </a:extLst>
          </p:cNvPr>
          <p:cNvSpPr txBox="1"/>
          <p:nvPr/>
        </p:nvSpPr>
        <p:spPr>
          <a:xfrm>
            <a:off x="6182657" y="5634430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리니얼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4" name="순서도: 자기 디스크 43">
            <a:extLst>
              <a:ext uri="{FF2B5EF4-FFF2-40B4-BE49-F238E27FC236}">
                <a16:creationId xmlns:a16="http://schemas.microsoft.com/office/drawing/2014/main" id="{BB57426B-C9A1-4CB7-A775-80CB6F553314}"/>
              </a:ext>
            </a:extLst>
          </p:cNvPr>
          <p:cNvSpPr/>
          <p:nvPr/>
        </p:nvSpPr>
        <p:spPr>
          <a:xfrm>
            <a:off x="7792270" y="5984443"/>
            <a:ext cx="812178" cy="45074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:a16="http://schemas.microsoft.com/office/drawing/2014/main" id="{452BE0EA-1D0E-482C-BF1D-DDE0D90D3FD8}"/>
              </a:ext>
            </a:extLst>
          </p:cNvPr>
          <p:cNvSpPr/>
          <p:nvPr/>
        </p:nvSpPr>
        <p:spPr>
          <a:xfrm>
            <a:off x="8070138" y="3429000"/>
            <a:ext cx="214902" cy="2716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정육면체 45">
            <a:extLst>
              <a:ext uri="{FF2B5EF4-FFF2-40B4-BE49-F238E27FC236}">
                <a16:creationId xmlns:a16="http://schemas.microsoft.com/office/drawing/2014/main" id="{7B4609CD-88BF-40D4-8802-9014E6F1C6E3}"/>
              </a:ext>
            </a:extLst>
          </p:cNvPr>
          <p:cNvSpPr/>
          <p:nvPr/>
        </p:nvSpPr>
        <p:spPr>
          <a:xfrm>
            <a:off x="7514806" y="3568449"/>
            <a:ext cx="1275613" cy="809141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24881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8D50F7FD-E5CA-4E15-BFAB-92CF4F353422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4226"/>
          <a:stretch/>
        </p:blipFill>
        <p:spPr>
          <a:xfrm>
            <a:off x="593811" y="1700808"/>
            <a:ext cx="8019725" cy="4320480"/>
          </a:xfrm>
          <a:prstGeom prst="rect">
            <a:avLst/>
          </a:prstGeom>
        </p:spPr>
      </p:pic>
      <p:sp>
        <p:nvSpPr>
          <p:cNvPr id="7" name="직사각형 6"/>
          <p:cNvSpPr/>
          <p:nvPr/>
        </p:nvSpPr>
        <p:spPr>
          <a:xfrm>
            <a:off x="1468552" y="3422392"/>
            <a:ext cx="6192688" cy="2913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D46451DE-6BE8-4EEF-88D7-1DD2FCFDF277}"/>
              </a:ext>
            </a:extLst>
          </p:cNvPr>
          <p:cNvSpPr/>
          <p:nvPr/>
        </p:nvSpPr>
        <p:spPr>
          <a:xfrm>
            <a:off x="1475656" y="4361800"/>
            <a:ext cx="6192688" cy="2913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414FF94E-60D2-4264-B9DD-19DEDDB418CE}"/>
              </a:ext>
            </a:extLst>
          </p:cNvPr>
          <p:cNvSpPr/>
          <p:nvPr/>
        </p:nvSpPr>
        <p:spPr>
          <a:xfrm>
            <a:off x="1468552" y="4649832"/>
            <a:ext cx="6192688" cy="29133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407528"/>
            <a:ext cx="7065230" cy="254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USB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음성인식을 통한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작동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118850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2187983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76056" y="3777113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72553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745686" y="2285245"/>
            <a:ext cx="4266474" cy="2085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 목표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43B091-F353-4832-A0CA-BA4A14F8F044}"/>
              </a:ext>
            </a:extLst>
          </p:cNvPr>
          <p:cNvSpPr txBox="1"/>
          <p:nvPr/>
        </p:nvSpPr>
        <p:spPr>
          <a:xfrm>
            <a:off x="1107170" y="2132856"/>
            <a:ext cx="7065230" cy="341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인체감지센서를 이용한 디스플레이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음성인식을 통한 리니어 레일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5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센서의 선택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9E5809-29AB-4442-9A83-B0274DFCA79C}"/>
              </a:ext>
            </a:extLst>
          </p:cNvPr>
          <p:cNvSpPr txBox="1"/>
          <p:nvPr/>
        </p:nvSpPr>
        <p:spPr>
          <a:xfrm>
            <a:off x="899592" y="2268253"/>
            <a:ext cx="3240527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무접점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근접센서 모듈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(NS-IRPSM)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7D1A0D-899A-43A0-AEB3-6C0E68F8AFA4}"/>
              </a:ext>
            </a:extLst>
          </p:cNvPr>
          <p:cNvSpPr txBox="1"/>
          <p:nvPr/>
        </p:nvSpPr>
        <p:spPr>
          <a:xfrm>
            <a:off x="4409982" y="2268253"/>
            <a:ext cx="3834426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근적외선 인체감지센서 모듈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(HC-SR501)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3A04BE-65C5-48B1-83C1-804D1973641A}"/>
              </a:ext>
            </a:extLst>
          </p:cNvPr>
          <p:cNvSpPr/>
          <p:nvPr/>
        </p:nvSpPr>
        <p:spPr>
          <a:xfrm>
            <a:off x="4283968" y="1916832"/>
            <a:ext cx="4104456" cy="18820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1C16FA-5AB0-4F78-A452-FBE7BB190B1C}"/>
              </a:ext>
            </a:extLst>
          </p:cNvPr>
          <p:cNvSpPr txBox="1"/>
          <p:nvPr/>
        </p:nvSpPr>
        <p:spPr>
          <a:xfrm>
            <a:off x="928303" y="4362731"/>
            <a:ext cx="7316105" cy="1623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두 센서 모두 </a:t>
            </a:r>
            <a:r>
              <a:rPr lang="ko-KR" alt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센서</a:t>
            </a:r>
            <a:endParaRPr lang="en-US" altLang="ko-KR" sz="2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BUT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무접점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근접센서 모듈은 감지거리가 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15cm</a:t>
            </a:r>
            <a:r>
              <a:rPr lang="ko-KR" alt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이내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임으로 적절치 </a:t>
            </a: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6363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근적외선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PIR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센서 인체감지 모션센서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9E5809-29AB-4442-9A83-B0274DFCA79C}"/>
              </a:ext>
            </a:extLst>
          </p:cNvPr>
          <p:cNvSpPr txBox="1"/>
          <p:nvPr/>
        </p:nvSpPr>
        <p:spPr>
          <a:xfrm>
            <a:off x="643341" y="1700808"/>
            <a:ext cx="7857318" cy="3824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적외선을 받아들이는 센서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PIR : Passive Infrared Sensor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일정한 적외선을 띈 움직이는 물체를 감지하는 센서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대게 일반 건물의 복도</a:t>
            </a: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현관문에 부착되어 적외선이 감지되는 움직임에 따라 조명 조절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2491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모션센서의 동작원리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02ED492-42E2-4681-B6C5-135019DBB9EA}"/>
              </a:ext>
            </a:extLst>
          </p:cNvPr>
          <p:cNvGrpSpPr/>
          <p:nvPr/>
        </p:nvGrpSpPr>
        <p:grpSpPr>
          <a:xfrm>
            <a:off x="980295" y="2204864"/>
            <a:ext cx="7183409" cy="3677766"/>
            <a:chOff x="828165" y="1988840"/>
            <a:chExt cx="7183409" cy="3677766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75BD055-96F1-4798-8A89-B3224E359F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981"/>
            <a:stretch/>
          </p:blipFill>
          <p:spPr bwMode="auto">
            <a:xfrm>
              <a:off x="828165" y="1988840"/>
              <a:ext cx="7183409" cy="36777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737CDA2-E791-49D6-A837-BF3F3E59D827}"/>
                </a:ext>
              </a:extLst>
            </p:cNvPr>
            <p:cNvSpPr txBox="1"/>
            <p:nvPr/>
          </p:nvSpPr>
          <p:spPr>
            <a:xfrm>
              <a:off x="6156176" y="3933056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①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5A5D25-FC3D-49C3-A97E-DA7AF782C1A1}"/>
                </a:ext>
              </a:extLst>
            </p:cNvPr>
            <p:cNvSpPr txBox="1"/>
            <p:nvPr/>
          </p:nvSpPr>
          <p:spPr>
            <a:xfrm>
              <a:off x="4327167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②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055B9A-2C38-4572-BA82-B215BE6E1A1F}"/>
                </a:ext>
              </a:extLst>
            </p:cNvPr>
            <p:cNvSpPr txBox="1"/>
            <p:nvPr/>
          </p:nvSpPr>
          <p:spPr>
            <a:xfrm>
              <a:off x="3059832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③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EB9943-A035-40AC-B5AD-1858B0C4E73A}"/>
                </a:ext>
              </a:extLst>
            </p:cNvPr>
            <p:cNvSpPr txBox="1"/>
            <p:nvPr/>
          </p:nvSpPr>
          <p:spPr>
            <a:xfrm>
              <a:off x="1274022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④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590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모션센서와 </a:t>
            </a: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22F3BCE-4924-4D22-AF74-1C892D11B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93" b="42025"/>
          <a:stretch/>
        </p:blipFill>
        <p:spPr>
          <a:xfrm>
            <a:off x="566337" y="1794300"/>
            <a:ext cx="3906209" cy="42715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FCD0887-86FC-4B6C-B0E7-81432A3B90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75" r="31693"/>
          <a:stretch/>
        </p:blipFill>
        <p:spPr>
          <a:xfrm>
            <a:off x="4556074" y="1772816"/>
            <a:ext cx="3906209" cy="309634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346E4CC-F985-44D4-89C4-4A664252DF37}"/>
              </a:ext>
            </a:extLst>
          </p:cNvPr>
          <p:cNvSpPr/>
          <p:nvPr/>
        </p:nvSpPr>
        <p:spPr>
          <a:xfrm>
            <a:off x="4585053" y="2132856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B0D153-5E61-4309-948E-AFB51BE9D493}"/>
              </a:ext>
            </a:extLst>
          </p:cNvPr>
          <p:cNvSpPr/>
          <p:nvPr/>
        </p:nvSpPr>
        <p:spPr>
          <a:xfrm>
            <a:off x="4585053" y="3068960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20937A-BCE9-4D4A-B330-65E189617CAA}"/>
              </a:ext>
            </a:extLst>
          </p:cNvPr>
          <p:cNvSpPr txBox="1"/>
          <p:nvPr/>
        </p:nvSpPr>
        <p:spPr>
          <a:xfrm>
            <a:off x="4051920" y="2339298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7F1C3D-6A30-438F-B463-39BF770CA947}"/>
              </a:ext>
            </a:extLst>
          </p:cNvPr>
          <p:cNvSpPr txBox="1"/>
          <p:nvPr/>
        </p:nvSpPr>
        <p:spPr>
          <a:xfrm>
            <a:off x="4051920" y="3259044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18620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모션센서의 동작 영상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KakaoTalk_Video_20191112_1239_13_816">
            <a:hlinkClick r:id="" action="ppaction://media"/>
            <a:extLst>
              <a:ext uri="{FF2B5EF4-FFF2-40B4-BE49-F238E27FC236}">
                <a16:creationId xmlns:a16="http://schemas.microsoft.com/office/drawing/2014/main" id="{8D8D0E56-CF88-4960-8F34-7E20489B95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9552" y="1700808"/>
            <a:ext cx="7920880" cy="448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5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화면 슬라이드 쇼(4:3)</PresentationFormat>
  <Paragraphs>104</Paragraphs>
  <Slides>16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Corbel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정 혜수</cp:lastModifiedBy>
  <cp:revision>318</cp:revision>
  <dcterms:created xsi:type="dcterms:W3CDTF">2017-05-25T09:40:08Z</dcterms:created>
  <dcterms:modified xsi:type="dcterms:W3CDTF">2019-11-12T04:08:46Z</dcterms:modified>
  <cp:version>1000.0000.01</cp:version>
</cp:coreProperties>
</file>